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Kirk2" initials="LK" lastIdx="0" clrIdx="0">
    <p:extLst>
      <p:ext uri="{19B8F6BF-5375-455C-9EA6-DF929625EA0E}">
        <p15:presenceInfo xmlns:p15="http://schemas.microsoft.com/office/powerpoint/2012/main" userId="S-1-5-21-2473942845-2365677041-1148172272-116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B065-59D7-4E9F-9AED-71905C273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2D1A3-FBC1-44A0-8E17-56582077C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BB44-5915-46CA-BB47-0E86DF8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0E95-61A8-4ADA-8F6E-B315D9FA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5D47-C846-4444-A547-E46F556B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8984-2123-4A04-A7DD-2ACFAED5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4EBCE-B4F2-4DB2-90FE-D4847A900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6BDB6-31A5-4AAC-90C3-51493E61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7EF71-DA9D-46D3-9C21-C4428039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8A89-18D4-482F-8B8E-34443127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C6D3D-6662-4295-B0BC-DBAF4D186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017CC-1BBE-4865-AC1A-D896ED037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E940-8320-4F5F-8697-39D6F227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AE06-84A6-45D8-88EF-BF70F6F4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4F565-33F1-46DA-9BDE-128C9186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CCBA-5848-40ED-9A4E-82CC3C67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C01A-A836-4FBF-8C68-7817A317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A658-250F-497E-82B5-EB6EEFE2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8DFD-A830-43CF-B8FB-FB906049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158D-24AF-4D11-80DB-09666F8B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6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1BF9-76CE-478D-9A95-60AFE3CE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EA80-0333-4284-B736-9A8E2DD8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3E44-8E72-4E0C-B0FA-B749A1B3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3491-73A3-4D70-A93F-C74174C8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9169E-56A4-4D33-9E74-61CD1B28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9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C105-8FE1-49B7-B517-9A2DC2DC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994BE-05CB-4232-B78B-B62E2A6DD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32F33-5FDA-4077-8E50-606E96CDB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AA2D-FEEC-4161-A04A-5EC043C0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A4900-F131-44DF-8A41-F8D2B687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BE7BE-0F15-4C34-884B-CC783CA4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DF88-16C5-44CB-97C8-771607D8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BEAB3-4231-4F85-8C44-2BE4FC3FA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11D48-EFB5-451C-A8E8-4C313860E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FC304-990B-4991-B048-24DBC6CC7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6E101-B112-4FD6-A9B9-2C8A014F6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8735C-8709-4D93-827E-3C46818C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D108C-2EB2-4530-9415-F1631547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5B245-88ED-47D5-8C80-B6479889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9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071A-6B26-4AEE-983D-BCEDEF75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8DF48-D376-4FC7-95C9-3465CE92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3FB1D-BBF4-4A28-B9AF-8593587F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F207-0171-4116-93F8-5B5179C1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6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BEB15-6EC1-40BC-A5DE-10432EF5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4E3BE-A641-47B4-81AD-24CC7320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07175-8B56-48C2-B10E-ED1843FC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3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6D24-F249-4521-A150-6291A283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DBB1-3708-4130-9428-5012785A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6F19A-7D0D-4068-886E-6CF6D89B9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C87B5-0819-4527-8FCD-708E2CD0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1C1AC-EA89-49D2-B7D7-6F2A7FED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3004-30D7-4A77-BDFB-FDDD19A1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655F-B576-4384-B0D5-2EE091F3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0915A-CDA0-48EA-9E9C-B45458958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E6C18-AB36-483A-A139-4A0BD2523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D8EF6-8FC2-4DBA-96F9-B49B6A8D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3BD0A-7752-4F53-B32B-E82780B6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78AFD-8AC5-48CC-9C30-011DEB42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ACE6A-B1AD-4096-8C80-399F7430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D5EF1-1FA8-46B8-90C8-98C017586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4E49-9D73-47AD-A730-D04034D9B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FAA8E-3A69-4D0F-B14B-0B061B2E7669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8DB6-389E-474F-8B65-75058DD08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C427-7D7A-4F84-8B3D-9775A29C7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0D9B1-AF33-4A66-A7DE-CE657309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9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icsforkids.com/games.html" TargetMode="External"/><Relationship Id="rId2" Type="http://schemas.openxmlformats.org/officeDocument/2006/relationships/hyperlink" Target="https://www.classicsforkids.com/composers/composer_profile.php?id=4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FCCC2-E737-4275-9E61-82CBDEE7E851}"/>
              </a:ext>
            </a:extLst>
          </p:cNvPr>
          <p:cNvSpPr txBox="1"/>
          <p:nvPr/>
        </p:nvSpPr>
        <p:spPr>
          <a:xfrm>
            <a:off x="1211580" y="1148316"/>
            <a:ext cx="932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LO:  To understand what it means to be talented and to think about the things I am good at. </a:t>
            </a:r>
          </a:p>
        </p:txBody>
      </p:sp>
    </p:spTree>
    <p:extLst>
      <p:ext uri="{BB962C8B-B14F-4D97-AF65-F5344CB8AC3E}">
        <p14:creationId xmlns:p14="http://schemas.microsoft.com/office/powerpoint/2010/main" val="200598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7A006-A27B-4B3B-8CA0-261E82E7D77C}"/>
              </a:ext>
            </a:extLst>
          </p:cNvPr>
          <p:cNvSpPr txBox="1"/>
          <p:nvPr/>
        </p:nvSpPr>
        <p:spPr>
          <a:xfrm>
            <a:off x="3028950" y="1051560"/>
            <a:ext cx="608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E9593-3700-4C1F-8F35-4A53E1FD04C5}"/>
              </a:ext>
            </a:extLst>
          </p:cNvPr>
          <p:cNvSpPr txBox="1"/>
          <p:nvPr/>
        </p:nvSpPr>
        <p:spPr>
          <a:xfrm>
            <a:off x="1110343" y="914400"/>
            <a:ext cx="78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83F04-8B7E-4B61-AEEF-128062732FFB}"/>
              </a:ext>
            </a:extLst>
          </p:cNvPr>
          <p:cNvSpPr txBox="1"/>
          <p:nvPr/>
        </p:nvSpPr>
        <p:spPr>
          <a:xfrm>
            <a:off x="849085" y="3512"/>
            <a:ext cx="108748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For your task this week we would like you to explore </a:t>
            </a:r>
            <a:r>
              <a:rPr lang="en-GB" sz="3600" b="1" dirty="0"/>
              <a:t>classical music. </a:t>
            </a:r>
          </a:p>
          <a:p>
            <a:endParaRPr lang="en-GB" dirty="0"/>
          </a:p>
          <a:p>
            <a:r>
              <a:rPr lang="en-GB" sz="2000" dirty="0"/>
              <a:t>With your grown –up please visit the website : classics for kids  </a:t>
            </a:r>
            <a:r>
              <a:rPr lang="en-GB" dirty="0">
                <a:hlinkClick r:id="rId2"/>
              </a:rPr>
              <a:t>https://www.classicsforkids.com/composers/composer_profile.php?id=46</a:t>
            </a:r>
            <a:endParaRPr lang="en-GB" dirty="0"/>
          </a:p>
          <a:p>
            <a:r>
              <a:rPr lang="en-GB" dirty="0"/>
              <a:t>to answer this  question: </a:t>
            </a:r>
          </a:p>
          <a:p>
            <a:endParaRPr lang="en-GB" dirty="0"/>
          </a:p>
          <a:p>
            <a:r>
              <a:rPr lang="en-GB" dirty="0"/>
              <a:t>1) How old was the composer Wolfgang Amadeus </a:t>
            </a:r>
            <a:r>
              <a:rPr lang="en-GB" b="1" dirty="0"/>
              <a:t>Mozart</a:t>
            </a:r>
            <a:r>
              <a:rPr lang="en-GB" dirty="0"/>
              <a:t> when he composed ( wrote ) his first piece of music? </a:t>
            </a:r>
          </a:p>
          <a:p>
            <a:endParaRPr lang="en-GB" dirty="0"/>
          </a:p>
          <a:p>
            <a:r>
              <a:rPr lang="en-GB" dirty="0"/>
              <a:t>2)</a:t>
            </a:r>
            <a:r>
              <a:rPr lang="en-GB" b="1" dirty="0"/>
              <a:t>Listen to            </a:t>
            </a:r>
          </a:p>
          <a:p>
            <a:r>
              <a:rPr lang="en-GB" dirty="0"/>
              <a:t>       </a:t>
            </a:r>
            <a:r>
              <a:rPr lang="it-IT" dirty="0"/>
              <a:t>Piano Sonata No. 11 in A: Turkish Rondo   </a:t>
            </a:r>
            <a:r>
              <a:rPr lang="it-IT" b="1" dirty="0"/>
              <a:t>and   </a:t>
            </a:r>
            <a:r>
              <a:rPr lang="fr-FR" dirty="0"/>
              <a:t>Variations on "Ah vous dirai-je, maman": Turkish Rondo</a:t>
            </a:r>
          </a:p>
          <a:p>
            <a:endParaRPr lang="fr-FR" dirty="0"/>
          </a:p>
          <a:p>
            <a:r>
              <a:rPr lang="fr-FR" b="1" dirty="0"/>
              <a:t>       </a:t>
            </a:r>
            <a:r>
              <a:rPr lang="fr-FR" b="1" dirty="0" err="1"/>
              <a:t>Which</a:t>
            </a:r>
            <a:r>
              <a:rPr lang="fr-FR" b="1" dirty="0"/>
              <a:t> do </a:t>
            </a:r>
            <a:r>
              <a:rPr lang="fr-FR" b="1" dirty="0" err="1"/>
              <a:t>you</a:t>
            </a:r>
            <a:r>
              <a:rPr lang="fr-FR" b="1" dirty="0"/>
              <a:t> like best? </a:t>
            </a:r>
          </a:p>
          <a:p>
            <a:endParaRPr lang="fr-FR" b="1" dirty="0"/>
          </a:p>
          <a:p>
            <a:r>
              <a:rPr lang="fr-FR" dirty="0"/>
              <a:t>3) You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b="1" dirty="0"/>
              <a:t>compose </a:t>
            </a:r>
            <a:r>
              <a:rPr lang="fr-FR" b="1" dirty="0" err="1"/>
              <a:t>some</a:t>
            </a:r>
            <a:r>
              <a:rPr lang="fr-FR" b="1" dirty="0"/>
              <a:t> of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own</a:t>
            </a:r>
            <a:r>
              <a:rPr lang="fr-FR" b="1" dirty="0"/>
              <a:t> music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games</a:t>
            </a:r>
            <a:r>
              <a:rPr lang="fr-FR" dirty="0"/>
              <a:t> area of the </a:t>
            </a:r>
            <a:r>
              <a:rPr lang="fr-FR" dirty="0" err="1"/>
              <a:t>website</a:t>
            </a:r>
            <a:r>
              <a:rPr lang="fr-FR" dirty="0"/>
              <a:t> : </a:t>
            </a:r>
          </a:p>
          <a:p>
            <a:r>
              <a:rPr lang="en-GB" dirty="0">
                <a:hlinkClick r:id="rId3"/>
              </a:rPr>
              <a:t>https://www.classicsforkids.com/games.html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You could be talented! </a:t>
            </a:r>
            <a:endParaRPr lang="fr-FR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8591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9D595-1431-4086-B862-251C18EF362B}"/>
              </a:ext>
            </a:extLst>
          </p:cNvPr>
          <p:cNvSpPr txBox="1"/>
          <p:nvPr/>
        </p:nvSpPr>
        <p:spPr>
          <a:xfrm>
            <a:off x="1247997" y="155767"/>
            <a:ext cx="88037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What are you </a:t>
            </a: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good</a:t>
            </a:r>
            <a:r>
              <a:rPr lang="en-GB" sz="4800" dirty="0"/>
              <a:t> at ? </a:t>
            </a:r>
          </a:p>
          <a:p>
            <a:r>
              <a:rPr lang="en-GB" sz="4800" dirty="0"/>
              <a:t>What do </a:t>
            </a:r>
            <a:r>
              <a:rPr lang="en-GB" sz="4800" dirty="0">
                <a:solidFill>
                  <a:srgbClr val="7030A0"/>
                </a:solidFill>
              </a:rPr>
              <a:t>enjoy </a:t>
            </a:r>
            <a:r>
              <a:rPr lang="en-GB" sz="4800" dirty="0"/>
              <a:t>doing? </a:t>
            </a:r>
          </a:p>
          <a:p>
            <a:endParaRPr lang="en-GB" sz="4800" dirty="0"/>
          </a:p>
          <a:p>
            <a:r>
              <a:rPr lang="en-GB" sz="4800" dirty="0"/>
              <a:t>Everyone is good at something. </a:t>
            </a:r>
          </a:p>
          <a:p>
            <a:r>
              <a:rPr lang="en-GB" sz="4800" dirty="0"/>
              <a:t>If you are especially good at something you may be </a:t>
            </a:r>
            <a:r>
              <a:rPr lang="en-GB" sz="4800" dirty="0">
                <a:solidFill>
                  <a:srgbClr val="FF0000"/>
                </a:solidFill>
              </a:rPr>
              <a:t>talented.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60EB2-F5C7-4385-BCAB-5563873FB258}"/>
              </a:ext>
            </a:extLst>
          </p:cNvPr>
          <p:cNvSpPr txBox="1"/>
          <p:nvPr/>
        </p:nvSpPr>
        <p:spPr>
          <a:xfrm>
            <a:off x="2366010" y="4931912"/>
            <a:ext cx="8983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We are all good at </a:t>
            </a:r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different </a:t>
            </a:r>
            <a:r>
              <a:rPr lang="en-GB" sz="4400" dirty="0"/>
              <a:t>things. </a:t>
            </a:r>
          </a:p>
        </p:txBody>
      </p:sp>
    </p:spTree>
    <p:extLst>
      <p:ext uri="{BB962C8B-B14F-4D97-AF65-F5344CB8AC3E}">
        <p14:creationId xmlns:p14="http://schemas.microsoft.com/office/powerpoint/2010/main" val="333379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E38CE-15AE-4FF6-8CB7-149B46A60F0C}"/>
              </a:ext>
            </a:extLst>
          </p:cNvPr>
          <p:cNvSpPr txBox="1"/>
          <p:nvPr/>
        </p:nvSpPr>
        <p:spPr>
          <a:xfrm>
            <a:off x="691115" y="340849"/>
            <a:ext cx="60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Sport</a:t>
            </a:r>
          </a:p>
          <a:p>
            <a:r>
              <a:rPr lang="en-GB" dirty="0"/>
              <a:t>Some of us are good at being active and we may have a sporting skill. You could become a talented footballer or tennis player or swimmer or ….. Can you list some more ?</a:t>
            </a:r>
          </a:p>
        </p:txBody>
      </p:sp>
      <p:pic>
        <p:nvPicPr>
          <p:cNvPr id="1026" name="Picture 2" descr="SPORTS BALLS Clip Art / Sports Balls Clipart Downloads / Sports ...">
            <a:extLst>
              <a:ext uri="{FF2B5EF4-FFF2-40B4-BE49-F238E27FC236}">
                <a16:creationId xmlns:a16="http://schemas.microsoft.com/office/drawing/2014/main" id="{2174B326-6431-4678-929A-1DD60B2E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17" y="299705"/>
            <a:ext cx="3793830" cy="37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 dancing clipart png PNG image with transparent background ...">
            <a:extLst>
              <a:ext uri="{FF2B5EF4-FFF2-40B4-BE49-F238E27FC236}">
                <a16:creationId xmlns:a16="http://schemas.microsoft.com/office/drawing/2014/main" id="{7A15E20C-40F7-4F73-8D70-88E921CD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527588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n clipart tennis, Men tennis Transparent FREE for download on ...">
            <a:extLst>
              <a:ext uri="{FF2B5EF4-FFF2-40B4-BE49-F238E27FC236}">
                <a16:creationId xmlns:a16="http://schemas.microsoft.com/office/drawing/2014/main" id="{E40116CA-5939-49F9-AFC4-16B96A98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9" y="1752488"/>
            <a:ext cx="2107131" cy="210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lf clipart, Golf Transparent FREE for download on WebStockReview ...">
            <a:extLst>
              <a:ext uri="{FF2B5EF4-FFF2-40B4-BE49-F238E27FC236}">
                <a16:creationId xmlns:a16="http://schemas.microsoft.com/office/drawing/2014/main" id="{B3B538D3-87F7-40AE-ACFD-E1005D3A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700338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y swimmer free clipart kid | Clip art, Kids clipart, Business ...">
            <a:extLst>
              <a:ext uri="{FF2B5EF4-FFF2-40B4-BE49-F238E27FC236}">
                <a16:creationId xmlns:a16="http://schemas.microsoft.com/office/drawing/2014/main" id="{4F14A16E-D434-462C-B51C-CD6E57D8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59" y="4827182"/>
            <a:ext cx="1846046" cy="15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y Playing Football Cartoon Clipart , Png Download - Play ...">
            <a:extLst>
              <a:ext uri="{FF2B5EF4-FFF2-40B4-BE49-F238E27FC236}">
                <a16:creationId xmlns:a16="http://schemas.microsoft.com/office/drawing/2014/main" id="{7155D530-F092-46CB-ABE2-3427B9D4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8381" y="1646772"/>
            <a:ext cx="1319702" cy="15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Cycling Cliparts, Download Free Clip Art, Free Clip Art on ...">
            <a:extLst>
              <a:ext uri="{FF2B5EF4-FFF2-40B4-BE49-F238E27FC236}">
                <a16:creationId xmlns:a16="http://schemas.microsoft.com/office/drawing/2014/main" id="{32DE3021-7AA9-42A4-914D-070C5C45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1" y="4527588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FFB3C-2E78-4677-8747-1FDB6729310B}"/>
              </a:ext>
            </a:extLst>
          </p:cNvPr>
          <p:cNvSpPr txBox="1"/>
          <p:nvPr/>
        </p:nvSpPr>
        <p:spPr>
          <a:xfrm>
            <a:off x="3810000" y="75491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may be artistic</a:t>
            </a:r>
          </a:p>
        </p:txBody>
      </p:sp>
      <p:pic>
        <p:nvPicPr>
          <p:cNvPr id="3074" name="Picture 2" descr="Free Drawing Cliparts, Download Free Clip Art, Free Clip Art on ...">
            <a:extLst>
              <a:ext uri="{FF2B5EF4-FFF2-40B4-BE49-F238E27FC236}">
                <a16:creationId xmlns:a16="http://schemas.microsoft.com/office/drawing/2014/main" id="{F2980ACD-1CA5-4BD4-9D41-C45B8B58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214563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ne arts collection 1 vector image on | Fine art collection, Clip ...">
            <a:extLst>
              <a:ext uri="{FF2B5EF4-FFF2-40B4-BE49-F238E27FC236}">
                <a16:creationId xmlns:a16="http://schemas.microsoft.com/office/drawing/2014/main" id="{FE466411-4DE0-43C9-8BED-AE103CD5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316" y="0"/>
            <a:ext cx="2713784" cy="29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1E2DB1-593A-4EB6-BF9D-A1009A820608}"/>
              </a:ext>
            </a:extLst>
          </p:cNvPr>
          <p:cNvSpPr txBox="1"/>
          <p:nvPr/>
        </p:nvSpPr>
        <p:spPr>
          <a:xfrm>
            <a:off x="7371334" y="1483242"/>
            <a:ext cx="443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may like to draw, or paint , or cut and stick, or work with clay or collage or sew ….  </a:t>
            </a:r>
          </a:p>
          <a:p>
            <a:r>
              <a:rPr lang="en-GB" dirty="0"/>
              <a:t>Can you think of any more artistic activities ? </a:t>
            </a:r>
          </a:p>
        </p:txBody>
      </p:sp>
      <p:pic>
        <p:nvPicPr>
          <p:cNvPr id="1026" name="Picture 2" descr="Paint Pottery Clipart | Free Images at Clker.com - vector clip art ...">
            <a:extLst>
              <a:ext uri="{FF2B5EF4-FFF2-40B4-BE49-F238E27FC236}">
                <a16:creationId xmlns:a16="http://schemas.microsoft.com/office/drawing/2014/main" id="{BA1CD365-77FE-46C9-AF7B-07796EC1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3740889"/>
            <a:ext cx="2595437" cy="21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wing clipart, Sewing Transparent FREE for download on ...">
            <a:extLst>
              <a:ext uri="{FF2B5EF4-FFF2-40B4-BE49-F238E27FC236}">
                <a16:creationId xmlns:a16="http://schemas.microsoft.com/office/drawing/2014/main" id="{1BA80446-EF65-4428-9FC7-00285FE5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87" y="3674214"/>
            <a:ext cx="1617459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wan Dance, Dance Clipart, Dancing, Dancer PNG Transparent Clipart ...">
            <a:extLst>
              <a:ext uri="{FF2B5EF4-FFF2-40B4-BE49-F238E27FC236}">
                <a16:creationId xmlns:a16="http://schemas.microsoft.com/office/drawing/2014/main" id="{DA0B7E44-4FE8-42D3-8518-5DF85362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11" y="1252175"/>
            <a:ext cx="1863877" cy="24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brary of banner black and white library kids acting png files ...">
            <a:extLst>
              <a:ext uri="{FF2B5EF4-FFF2-40B4-BE49-F238E27FC236}">
                <a16:creationId xmlns:a16="http://schemas.microsoft.com/office/drawing/2014/main" id="{F7C5A70B-FFE5-4E14-827A-4960FD07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2004" y="4363106"/>
            <a:ext cx="2005566" cy="20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oir clipart choir singer, Choir choir singer Transparent FREE ...">
            <a:extLst>
              <a:ext uri="{FF2B5EF4-FFF2-40B4-BE49-F238E27FC236}">
                <a16:creationId xmlns:a16="http://schemas.microsoft.com/office/drawing/2014/main" id="{7562278A-C9EB-4DB8-8DE6-15947CC0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77" y="4638645"/>
            <a:ext cx="2608949" cy="14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ucasian Little Girl Singing Cartoon Clipart Vector - FriendlyStock">
            <a:extLst>
              <a:ext uri="{FF2B5EF4-FFF2-40B4-BE49-F238E27FC236}">
                <a16:creationId xmlns:a16="http://schemas.microsoft.com/office/drawing/2014/main" id="{37E6B26C-A033-4E9C-BD8B-4B314468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519" y="4638645"/>
            <a:ext cx="1639895" cy="17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ildren dancing clipart png PNG image with transparent background ...">
            <a:extLst>
              <a:ext uri="{FF2B5EF4-FFF2-40B4-BE49-F238E27FC236}">
                <a16:creationId xmlns:a16="http://schemas.microsoft.com/office/drawing/2014/main" id="{8FB0C35B-B075-4988-BF56-D4144CA2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59" y="1592874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00204-46A7-42D9-AB09-C233FD83073A}"/>
              </a:ext>
            </a:extLst>
          </p:cNvPr>
          <p:cNvSpPr txBox="1"/>
          <p:nvPr/>
        </p:nvSpPr>
        <p:spPr>
          <a:xfrm>
            <a:off x="956818" y="1796798"/>
            <a:ext cx="4152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you like to sing or dance? Maybe you  like to act or perform to people. </a:t>
            </a:r>
          </a:p>
          <a:p>
            <a:endParaRPr lang="en-GB" dirty="0"/>
          </a:p>
          <a:p>
            <a:r>
              <a:rPr lang="en-GB" dirty="0"/>
              <a:t> Perhaps you would like to learn to play a musical instrument in the future. </a:t>
            </a:r>
          </a:p>
          <a:p>
            <a:r>
              <a:rPr lang="en-GB" dirty="0"/>
              <a:t>You could be talented at any of these activities.</a:t>
            </a:r>
          </a:p>
        </p:txBody>
      </p:sp>
    </p:spTree>
    <p:extLst>
      <p:ext uri="{BB962C8B-B14F-4D97-AF65-F5344CB8AC3E}">
        <p14:creationId xmlns:p14="http://schemas.microsoft.com/office/powerpoint/2010/main" val="10088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7A006-A27B-4B3B-8CA0-261E82E7D77C}"/>
              </a:ext>
            </a:extLst>
          </p:cNvPr>
          <p:cNvSpPr txBox="1"/>
          <p:nvPr/>
        </p:nvSpPr>
        <p:spPr>
          <a:xfrm>
            <a:off x="1524000" y="1051560"/>
            <a:ext cx="7585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can develop or get better at things by practising them. 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You may become so good that you become</a:t>
            </a:r>
            <a:r>
              <a:rPr lang="en-GB" sz="3200" dirty="0">
                <a:solidFill>
                  <a:srgbClr val="FF0000"/>
                </a:solidFill>
              </a:rPr>
              <a:t> talented. </a:t>
            </a:r>
          </a:p>
        </p:txBody>
      </p:sp>
    </p:spTree>
    <p:extLst>
      <p:ext uri="{BB962C8B-B14F-4D97-AF65-F5344CB8AC3E}">
        <p14:creationId xmlns:p14="http://schemas.microsoft.com/office/powerpoint/2010/main" val="249208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7A006-A27B-4B3B-8CA0-261E82E7D77C}"/>
              </a:ext>
            </a:extLst>
          </p:cNvPr>
          <p:cNvSpPr txBox="1"/>
          <p:nvPr/>
        </p:nvSpPr>
        <p:spPr>
          <a:xfrm>
            <a:off x="3028950" y="1051560"/>
            <a:ext cx="60807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You can only find out what your talents are by trying new things. </a:t>
            </a:r>
          </a:p>
          <a:p>
            <a:endParaRPr lang="en-GB" sz="4000" dirty="0"/>
          </a:p>
          <a:p>
            <a:r>
              <a:rPr lang="en-GB" sz="4000" dirty="0"/>
              <a:t>Never say to yourself ‘I can’t do that’ or ‘I don’t like that’ until you have tried it out!</a:t>
            </a:r>
          </a:p>
          <a:p>
            <a:r>
              <a:rPr lang="en-GB" sz="40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26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7A006-A27B-4B3B-8CA0-261E82E7D77C}"/>
              </a:ext>
            </a:extLst>
          </p:cNvPr>
          <p:cNvSpPr txBox="1"/>
          <p:nvPr/>
        </p:nvSpPr>
        <p:spPr>
          <a:xfrm>
            <a:off x="191852" y="370939"/>
            <a:ext cx="8437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 is very exciting to think about the talents you have now and may have in the future.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F94B5-33F4-4021-83E4-4B74327DC511}"/>
              </a:ext>
            </a:extLst>
          </p:cNvPr>
          <p:cNvSpPr txBox="1"/>
          <p:nvPr/>
        </p:nvSpPr>
        <p:spPr>
          <a:xfrm>
            <a:off x="191852" y="1566177"/>
            <a:ext cx="6211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would you like to try out? </a:t>
            </a:r>
          </a:p>
          <a:p>
            <a:endParaRPr lang="en-GB" sz="2800" dirty="0"/>
          </a:p>
          <a:p>
            <a:r>
              <a:rPr lang="en-GB" sz="2800" dirty="0"/>
              <a:t>Read the ideas here. What would you write in the purple speech bubble?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0F4F387-A161-4B45-9D2B-067E1E1CBA9A}"/>
              </a:ext>
            </a:extLst>
          </p:cNvPr>
          <p:cNvSpPr/>
          <p:nvPr/>
        </p:nvSpPr>
        <p:spPr>
          <a:xfrm>
            <a:off x="-37285" y="4346834"/>
            <a:ext cx="3347395" cy="21145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115B5B-CFEF-4656-B13B-5E5B1B820E67}"/>
              </a:ext>
            </a:extLst>
          </p:cNvPr>
          <p:cNvSpPr/>
          <p:nvPr/>
        </p:nvSpPr>
        <p:spPr>
          <a:xfrm>
            <a:off x="8844605" y="4123052"/>
            <a:ext cx="3347395" cy="211455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2EE9D-861E-4E49-AB31-FECE573C3855}"/>
              </a:ext>
            </a:extLst>
          </p:cNvPr>
          <p:cNvSpPr txBox="1"/>
          <p:nvPr/>
        </p:nvSpPr>
        <p:spPr>
          <a:xfrm>
            <a:off x="9154886" y="4467045"/>
            <a:ext cx="2534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going to try out singing –  I like listening to music and singing along to songs. I could be a talented singer 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85F2F90-F620-4EC0-8F59-E13C19C2C32D}"/>
              </a:ext>
            </a:extLst>
          </p:cNvPr>
          <p:cNvSpPr/>
          <p:nvPr/>
        </p:nvSpPr>
        <p:spPr>
          <a:xfrm>
            <a:off x="8281833" y="241876"/>
            <a:ext cx="3347394" cy="2253673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D49C0-F028-4B20-AB9C-0417D5FBC6ED}"/>
              </a:ext>
            </a:extLst>
          </p:cNvPr>
          <p:cNvSpPr txBox="1"/>
          <p:nvPr/>
        </p:nvSpPr>
        <p:spPr>
          <a:xfrm>
            <a:off x="402782" y="4665445"/>
            <a:ext cx="2705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might be talented at drawing and painting – it is something I like to do and I think I am quite good at it now…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3786ED8-A445-48E3-8DB1-01E9219173C9}"/>
              </a:ext>
            </a:extLst>
          </p:cNvPr>
          <p:cNvSpPr/>
          <p:nvPr/>
        </p:nvSpPr>
        <p:spPr>
          <a:xfrm>
            <a:off x="7286361" y="2390955"/>
            <a:ext cx="3347395" cy="2114550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5EA0B-2ECA-4BE4-AC6D-323B87DB3400}"/>
              </a:ext>
            </a:extLst>
          </p:cNvPr>
          <p:cNvSpPr txBox="1"/>
          <p:nvPr/>
        </p:nvSpPr>
        <p:spPr>
          <a:xfrm>
            <a:off x="7650735" y="2839542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going to  read lots of books and try to write some stories of my own. I may be a talented writer!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BC0DC-A76A-4D6A-82AE-03BD3BD6DA2C}"/>
              </a:ext>
            </a:extLst>
          </p:cNvPr>
          <p:cNvSpPr txBox="1"/>
          <p:nvPr/>
        </p:nvSpPr>
        <p:spPr>
          <a:xfrm>
            <a:off x="8741003" y="468903"/>
            <a:ext cx="277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like to be active.</a:t>
            </a:r>
          </a:p>
          <a:p>
            <a:r>
              <a:rPr lang="en-GB" dirty="0"/>
              <a:t>I am going to practise my throwing and catching – I could be talented  at lots of different sports in the future. 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F861B36A-2D87-4152-A668-34FBF167779F}"/>
              </a:ext>
            </a:extLst>
          </p:cNvPr>
          <p:cNvSpPr/>
          <p:nvPr/>
        </p:nvSpPr>
        <p:spPr>
          <a:xfrm>
            <a:off x="3037114" y="3429000"/>
            <a:ext cx="5081651" cy="2760714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5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17AB1-31D0-46E6-968C-F5E699DD1840}"/>
              </a:ext>
            </a:extLst>
          </p:cNvPr>
          <p:cNvSpPr txBox="1"/>
          <p:nvPr/>
        </p:nvSpPr>
        <p:spPr>
          <a:xfrm>
            <a:off x="2552700" y="158877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Christians believe that God has given us all talents. </a:t>
            </a:r>
          </a:p>
          <a:p>
            <a:r>
              <a:rPr lang="en-GB" sz="3200" dirty="0"/>
              <a:t>We should not waste our talents but use them to help make the world a better place and to do good things. </a:t>
            </a:r>
          </a:p>
        </p:txBody>
      </p:sp>
    </p:spTree>
    <p:extLst>
      <p:ext uri="{BB962C8B-B14F-4D97-AF65-F5344CB8AC3E}">
        <p14:creationId xmlns:p14="http://schemas.microsoft.com/office/powerpoint/2010/main" val="381563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561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Kirk2</dc:creator>
  <cp:lastModifiedBy>Lisa Kirk2</cp:lastModifiedBy>
  <cp:revision>16</cp:revision>
  <dcterms:created xsi:type="dcterms:W3CDTF">2020-06-30T08:26:58Z</dcterms:created>
  <dcterms:modified xsi:type="dcterms:W3CDTF">2020-06-30T15:11:55Z</dcterms:modified>
</cp:coreProperties>
</file>