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6" r:id="rId3"/>
    <p:sldId id="297" r:id="rId4"/>
    <p:sldId id="301" r:id="rId5"/>
    <p:sldId id="298" r:id="rId6"/>
    <p:sldId id="300" r:id="rId7"/>
    <p:sldId id="299" r:id="rId8"/>
    <p:sldId id="302" r:id="rId9"/>
    <p:sldId id="303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5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5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8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6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6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0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9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1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09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DB46-2E30-4AE7-A7CB-5AE277C254B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8B78-4364-4951-A73A-57EF002D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608" y="338435"/>
            <a:ext cx="7371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talk about feelings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4175" y="2967335"/>
            <a:ext cx="3043654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Afraid</a:t>
            </a:r>
          </a:p>
        </p:txBody>
      </p:sp>
    </p:spTree>
    <p:extLst>
      <p:ext uri="{BB962C8B-B14F-4D97-AF65-F5344CB8AC3E}">
        <p14:creationId xmlns:p14="http://schemas.microsoft.com/office/powerpoint/2010/main" val="171851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C3C2FF-3342-46B2-9441-B0533D0D9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EBEF15C-E8B5-48CD-BCA1-CAB9E0FB3CF0}"/>
              </a:ext>
            </a:extLst>
          </p:cNvPr>
          <p:cNvSpPr/>
          <p:nvPr/>
        </p:nvSpPr>
        <p:spPr>
          <a:xfrm>
            <a:off x="7793666" y="871871"/>
            <a:ext cx="467832" cy="2339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8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A9B79F-40D3-478F-AD16-B1B54D1ED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52481" r="47248" b="-78"/>
          <a:stretch/>
        </p:blipFill>
        <p:spPr>
          <a:xfrm>
            <a:off x="7054702" y="3650803"/>
            <a:ext cx="3817089" cy="3264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886DF3-658C-4461-A7A8-4951C7DA0F91}"/>
              </a:ext>
            </a:extLst>
          </p:cNvPr>
          <p:cNvSpPr txBox="1"/>
          <p:nvPr/>
        </p:nvSpPr>
        <p:spPr>
          <a:xfrm>
            <a:off x="2222205" y="542260"/>
            <a:ext cx="674104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Asking for help </a:t>
            </a:r>
          </a:p>
          <a:p>
            <a:endParaRPr lang="en-GB" sz="2800" dirty="0"/>
          </a:p>
          <a:p>
            <a:r>
              <a:rPr lang="en-GB" sz="2800" dirty="0"/>
              <a:t>It’s often hard to tell someone else that you’re afraid. But talking to someone you trust makes you feel stronger. </a:t>
            </a:r>
          </a:p>
          <a:p>
            <a:r>
              <a:rPr lang="en-GB" sz="2800" dirty="0"/>
              <a:t>You may have to ask for help. </a:t>
            </a:r>
          </a:p>
          <a:p>
            <a:r>
              <a:rPr lang="en-GB" sz="2800" dirty="0"/>
              <a:t>We all need help sometimes.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6785" y="4572000"/>
            <a:ext cx="413973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Think about who you would talk to.</a:t>
            </a:r>
          </a:p>
        </p:txBody>
      </p:sp>
    </p:spTree>
    <p:extLst>
      <p:ext uri="{BB962C8B-B14F-4D97-AF65-F5344CB8AC3E}">
        <p14:creationId xmlns:p14="http://schemas.microsoft.com/office/powerpoint/2010/main" val="114103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27" y="1113905"/>
            <a:ext cx="964276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Now that you have read  this story you can complete the worksheet </a:t>
            </a:r>
          </a:p>
          <a:p>
            <a:r>
              <a:rPr lang="en-US" sz="4800" dirty="0" smtClean="0"/>
              <a:t>Simon’s Story 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93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30E1A6-7FF7-4099-8B9F-969F5F215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3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D1AD9-9D65-4B7B-A6F7-5CE908FAC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r="11212"/>
          <a:stretch/>
        </p:blipFill>
        <p:spPr>
          <a:xfrm>
            <a:off x="2094807" y="0"/>
            <a:ext cx="7547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CA0CEB2-CC51-421D-82B4-625973918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r="11470"/>
          <a:stretch/>
        </p:blipFill>
        <p:spPr>
          <a:xfrm>
            <a:off x="2427317" y="416721"/>
            <a:ext cx="7514705" cy="6157562"/>
          </a:xfrm>
        </p:spPr>
      </p:pic>
    </p:spTree>
    <p:extLst>
      <p:ext uri="{BB962C8B-B14F-4D97-AF65-F5344CB8AC3E}">
        <p14:creationId xmlns:p14="http://schemas.microsoft.com/office/powerpoint/2010/main" val="201626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FC4825-B4C5-4D89-A66E-7909F4AFC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r="15576"/>
          <a:stretch/>
        </p:blipFill>
        <p:spPr>
          <a:xfrm>
            <a:off x="2294314" y="0"/>
            <a:ext cx="694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3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FF76E6-31FC-4E65-B484-0B88318364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2"/>
          <a:stretch/>
        </p:blipFill>
        <p:spPr>
          <a:xfrm>
            <a:off x="1524000" y="0"/>
            <a:ext cx="7935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6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B97FE1-7156-405B-9E50-8C17F7CDB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6666"/>
          <a:stretch/>
        </p:blipFill>
        <p:spPr>
          <a:xfrm>
            <a:off x="1562793" y="0"/>
            <a:ext cx="7581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8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3E5C84-45B4-4F46-8F36-1DC441EC4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1212"/>
          <a:stretch/>
        </p:blipFill>
        <p:spPr>
          <a:xfrm>
            <a:off x="2493817" y="0"/>
            <a:ext cx="8129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1FB0C5-56BB-4FB5-88EB-21E50842A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5940"/>
          <a:stretch/>
        </p:blipFill>
        <p:spPr>
          <a:xfrm>
            <a:off x="1828798" y="149629"/>
            <a:ext cx="8778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2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67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Kirk2</dc:creator>
  <cp:lastModifiedBy>Lisa Kirk2</cp:lastModifiedBy>
  <cp:revision>17</cp:revision>
  <dcterms:created xsi:type="dcterms:W3CDTF">2020-05-13T22:12:33Z</dcterms:created>
  <dcterms:modified xsi:type="dcterms:W3CDTF">2020-06-19T09:48:04Z</dcterms:modified>
</cp:coreProperties>
</file>